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6" r:id="rId8"/>
    <p:sldId id="268" r:id="rId9"/>
    <p:sldId id="258" r:id="rId10"/>
    <p:sldId id="267" r:id="rId11"/>
    <p:sldId id="265" r:id="rId12"/>
    <p:sldId id="264" r:id="rId13"/>
    <p:sldId id="26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7" d="100"/>
          <a:sy n="77" d="100"/>
        </p:scale>
        <p:origin x="6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208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1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988388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82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41587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9740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920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6391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1988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600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877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05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434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71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232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5887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D0389-68E3-4D12-9C53-0771E2B7020B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426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E18DF-0D2E-E63E-6424-E8A09F6540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/>
              <a:t>Welcome to Year 4 Mighty Oaks class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0BA04D-BA68-C173-7810-F74A967753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endParaRPr lang="en-US" sz="3600" dirty="0"/>
          </a:p>
          <a:p>
            <a:pPr algn="ctr"/>
            <a:r>
              <a:rPr lang="en-US" sz="3600" dirty="0" smtClean="0"/>
              <a:t>2025 </a:t>
            </a:r>
            <a:r>
              <a:rPr lang="en-US" sz="3600" dirty="0"/>
              <a:t>- </a:t>
            </a:r>
            <a:r>
              <a:rPr lang="en-US" sz="3600" dirty="0" smtClean="0"/>
              <a:t>2026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275527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Music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10-week music project led by David Manners from St George’s Chapel.</a:t>
            </a:r>
          </a:p>
          <a:p>
            <a:r>
              <a:rPr lang="en-GB" dirty="0" smtClean="0"/>
              <a:t>In-school music sessions and daytime concert on Tuesday 25</a:t>
            </a:r>
            <a:r>
              <a:rPr lang="en-GB" baseline="30000" dirty="0" smtClean="0"/>
              <a:t>th</a:t>
            </a:r>
            <a:r>
              <a:rPr lang="en-GB" dirty="0" smtClean="0"/>
              <a:t> November (details tbc).</a:t>
            </a:r>
          </a:p>
          <a:p>
            <a:r>
              <a:rPr lang="en-GB" dirty="0" smtClean="0"/>
              <a:t>Sessions will include singing in preparation for the concert and also music listening and music reading skills</a:t>
            </a:r>
          </a:p>
          <a:p>
            <a:r>
              <a:rPr lang="en-GB" dirty="0" smtClean="0"/>
              <a:t>Bray Senior Citizens Club performance of Harvest Festival production.</a:t>
            </a:r>
          </a:p>
          <a:p>
            <a:r>
              <a:rPr lang="en-GB" dirty="0" smtClean="0"/>
              <a:t>Christmas production – acting and singing led by Year 4 pupils</a:t>
            </a:r>
          </a:p>
          <a:p>
            <a:r>
              <a:rPr lang="en-GB" dirty="0" smtClean="0"/>
              <a:t>Easter production – narration led by Year 4 pupils</a:t>
            </a:r>
          </a:p>
          <a:p>
            <a:r>
              <a:rPr lang="en-GB" dirty="0" smtClean="0"/>
              <a:t>Summer production at the Old Court in Windsor (two evenings in July)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3141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Conflict </a:t>
            </a:r>
            <a:r>
              <a:rPr lang="en-GB" dirty="0" smtClean="0"/>
              <a:t>resolution at </a:t>
            </a:r>
            <a:r>
              <a:rPr lang="en-GB" dirty="0"/>
              <a:t>school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36915"/>
            <a:ext cx="8596668" cy="4604448"/>
          </a:xfrm>
        </p:spPr>
        <p:txBody>
          <a:bodyPr>
            <a:normAutofit fontScale="92500"/>
          </a:bodyPr>
          <a:lstStyle/>
          <a:p>
            <a:r>
              <a:rPr lang="en-GB" sz="2400" dirty="0"/>
              <a:t>We may not have been told about issues, or have been given all the details, so please inform school staff to resolve. We are professionally trained to deal with conflict resolution.</a:t>
            </a:r>
          </a:p>
          <a:p>
            <a:r>
              <a:rPr lang="en-GB" sz="2400" dirty="0"/>
              <a:t>Important for the children to learn to be more resilient and practise their own conflict </a:t>
            </a:r>
            <a:r>
              <a:rPr lang="en-GB" sz="2400" dirty="0" smtClean="0"/>
              <a:t>resolution too.</a:t>
            </a:r>
          </a:p>
          <a:p>
            <a:r>
              <a:rPr lang="en-GB" sz="2400" dirty="0" smtClean="0"/>
              <a:t>Children </a:t>
            </a:r>
            <a:r>
              <a:rPr lang="en-GB" sz="2400" b="1" dirty="0"/>
              <a:t>must</a:t>
            </a:r>
            <a:r>
              <a:rPr lang="en-GB" sz="2400" dirty="0"/>
              <a:t> tell the adults on duty at break or lunchtime straight away if something happens such as use of bad language, rough play or someone </a:t>
            </a:r>
            <a:r>
              <a:rPr lang="en-GB" sz="2400" dirty="0" smtClean="0"/>
              <a:t>saying </a:t>
            </a:r>
            <a:r>
              <a:rPr lang="en-GB" sz="2400" dirty="0"/>
              <a:t>unkind </a:t>
            </a:r>
            <a:r>
              <a:rPr lang="en-GB" sz="2400" dirty="0" smtClean="0"/>
              <a:t>things.</a:t>
            </a:r>
            <a:endParaRPr lang="en-GB" sz="2400" dirty="0"/>
          </a:p>
          <a:p>
            <a:r>
              <a:rPr lang="en-GB" sz="2400" b="1" dirty="0"/>
              <a:t>Everyone</a:t>
            </a:r>
            <a:r>
              <a:rPr lang="en-GB" sz="2400" dirty="0"/>
              <a:t> needs to learn that saying unkind things – even just </a:t>
            </a:r>
            <a:r>
              <a:rPr lang="en-GB" sz="2400" b="1" dirty="0"/>
              <a:t>once</a:t>
            </a:r>
            <a:r>
              <a:rPr lang="en-GB" sz="2400" dirty="0"/>
              <a:t> - to another person is </a:t>
            </a:r>
            <a:r>
              <a:rPr lang="en-GB" sz="2400" b="1" dirty="0"/>
              <a:t>not</a:t>
            </a:r>
            <a:r>
              <a:rPr lang="en-GB" sz="2400" dirty="0"/>
              <a:t> acceptable behaviour at </a:t>
            </a:r>
            <a:r>
              <a:rPr lang="en-GB" sz="2400" dirty="0" err="1"/>
              <a:t>Braywood</a:t>
            </a:r>
            <a:r>
              <a:rPr lang="en-GB" sz="2400" dirty="0"/>
              <a:t> and will not be tolerated.</a:t>
            </a:r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4006963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33A94-7890-964F-9407-ED041878F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2AC53A-9704-B28A-DD33-5AD3A4F5C3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43609"/>
            <a:ext cx="8596668" cy="4697754"/>
          </a:xfrm>
        </p:spPr>
        <p:txBody>
          <a:bodyPr>
            <a:normAutofit fontScale="92500"/>
          </a:bodyPr>
          <a:lstStyle/>
          <a:p>
            <a:r>
              <a:rPr lang="en-GB" sz="2400" dirty="0"/>
              <a:t>Presentation of work is </a:t>
            </a:r>
            <a:r>
              <a:rPr lang="en-GB" sz="2400" b="1" dirty="0"/>
              <a:t>very </a:t>
            </a:r>
            <a:r>
              <a:rPr lang="en-GB" sz="2400" dirty="0"/>
              <a:t>important</a:t>
            </a:r>
          </a:p>
          <a:p>
            <a:r>
              <a:rPr lang="en-GB" sz="2400" dirty="0"/>
              <a:t>Headings and date always to be underlined with ruler</a:t>
            </a:r>
          </a:p>
          <a:p>
            <a:r>
              <a:rPr lang="en-GB" sz="2400" dirty="0"/>
              <a:t>Work to be completed in timescale – if not stay in at break</a:t>
            </a:r>
          </a:p>
          <a:p>
            <a:r>
              <a:rPr lang="en-GB" sz="2400" dirty="0"/>
              <a:t>Read through and edit work</a:t>
            </a:r>
          </a:p>
          <a:p>
            <a:r>
              <a:rPr lang="en-GB" sz="2400" dirty="0" smtClean="0"/>
              <a:t>Children mark own work in Maths and edit work in Literacy (purple pen)</a:t>
            </a:r>
          </a:p>
          <a:p>
            <a:r>
              <a:rPr lang="en-GB" sz="2400" dirty="0" smtClean="0"/>
              <a:t>Weekly </a:t>
            </a:r>
            <a:r>
              <a:rPr lang="en-GB" sz="2400" dirty="0"/>
              <a:t>email with homework and spellings attached</a:t>
            </a:r>
          </a:p>
          <a:p>
            <a:r>
              <a:rPr lang="en-GB" sz="2400" dirty="0"/>
              <a:t>Longridge trip on </a:t>
            </a:r>
            <a:r>
              <a:rPr lang="en-GB" sz="2400" b="1" dirty="0" smtClean="0"/>
              <a:t>Friday 12</a:t>
            </a:r>
            <a:r>
              <a:rPr lang="en-GB" sz="2400" b="1" baseline="30000" dirty="0" smtClean="0"/>
              <a:t>th</a:t>
            </a:r>
            <a:r>
              <a:rPr lang="en-GB" sz="2400" b="1" dirty="0" smtClean="0"/>
              <a:t> September </a:t>
            </a:r>
            <a:r>
              <a:rPr lang="en-GB" sz="2400" dirty="0"/>
              <a:t>– remember spare set of clothes and towel </a:t>
            </a:r>
            <a:r>
              <a:rPr lang="en-GB" sz="2400" dirty="0" smtClean="0"/>
              <a:t>please plus packed lunch and drink.  Depending on weather, anorak and/or sunhat and </a:t>
            </a:r>
            <a:r>
              <a:rPr lang="en-GB" sz="2400" dirty="0" err="1" smtClean="0"/>
              <a:t>suncream</a:t>
            </a:r>
            <a:r>
              <a:rPr lang="en-GB" sz="2400" dirty="0" smtClean="0"/>
              <a:t>. Activities: Climbing wall, Raft building and Bell boats.</a:t>
            </a:r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430748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B4A03-066C-2DB1-A36F-76ACFF2BC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1045030"/>
            <a:ext cx="8596668" cy="167951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900" dirty="0"/>
              <a:t>Thank you very much for your continued support.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D341A2-4334-AB52-8D22-CD539FFF0F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3256384"/>
            <a:ext cx="8596668" cy="2131464"/>
          </a:xfrm>
        </p:spPr>
        <p:txBody>
          <a:bodyPr>
            <a:noAutofit/>
          </a:bodyPr>
          <a:lstStyle/>
          <a:p>
            <a:endParaRPr lang="en-US" dirty="0"/>
          </a:p>
          <a:p>
            <a:pPr algn="ctr"/>
            <a:r>
              <a:rPr lang="en-US" sz="3600" dirty="0"/>
              <a:t>We’re looking forward to a fantastic year ahead!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064154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73D38-3A10-6B31-53A1-FB7810C06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What’s new?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0F464-E4BC-1C23-ADE8-DB876B82C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48883"/>
            <a:ext cx="8596668" cy="44924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Year 4 Team: Mrs </a:t>
            </a:r>
            <a:r>
              <a:rPr lang="en-GB" sz="2400" dirty="0" smtClean="0"/>
              <a:t>Walker (Mon, Tues, Wed), Mrs </a:t>
            </a:r>
            <a:r>
              <a:rPr lang="en-GB" sz="2400" dirty="0" err="1" smtClean="0"/>
              <a:t>Openshaw</a:t>
            </a:r>
            <a:r>
              <a:rPr lang="en-GB" sz="2400" dirty="0" smtClean="0"/>
              <a:t> (Thurs and Friday), Ms Hackett (every day)</a:t>
            </a:r>
            <a:endParaRPr lang="en-GB" sz="2400" dirty="0"/>
          </a:p>
          <a:p>
            <a:r>
              <a:rPr lang="en-GB" sz="2400" dirty="0"/>
              <a:t>Greater opportunities for responsibility and leadership</a:t>
            </a:r>
          </a:p>
          <a:p>
            <a:r>
              <a:rPr lang="en-GB" sz="2400" dirty="0"/>
              <a:t>Collective Worship leaders (includes presenting to school)</a:t>
            </a:r>
          </a:p>
          <a:p>
            <a:r>
              <a:rPr lang="en-GB" sz="2400" dirty="0" err="1"/>
              <a:t>Headboy</a:t>
            </a:r>
            <a:r>
              <a:rPr lang="en-GB" sz="2400" dirty="0"/>
              <a:t> and </a:t>
            </a:r>
            <a:r>
              <a:rPr lang="en-GB" sz="2400" dirty="0" err="1"/>
              <a:t>Headgirl</a:t>
            </a:r>
            <a:r>
              <a:rPr lang="en-GB" sz="2400" dirty="0"/>
              <a:t>; Deputy </a:t>
            </a:r>
            <a:r>
              <a:rPr lang="en-GB" sz="2400" dirty="0" err="1"/>
              <a:t>Headboy</a:t>
            </a:r>
            <a:r>
              <a:rPr lang="en-GB" sz="2400" dirty="0"/>
              <a:t> and girl</a:t>
            </a:r>
          </a:p>
          <a:p>
            <a:r>
              <a:rPr lang="en-GB" sz="2400" dirty="0"/>
              <a:t>Sports leaders; Music leaders; </a:t>
            </a:r>
            <a:r>
              <a:rPr lang="en-GB" sz="2400" dirty="0" smtClean="0"/>
              <a:t>Tech leaders; Eco </a:t>
            </a:r>
            <a:r>
              <a:rPr lang="en-GB" sz="2400" dirty="0"/>
              <a:t>leaders</a:t>
            </a:r>
          </a:p>
          <a:p>
            <a:r>
              <a:rPr lang="en-GB" sz="2400" dirty="0"/>
              <a:t>Buddies for Foundation children 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505521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516C6-863F-09A3-3392-6F6C99F77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899D4-792F-C9C3-BB5A-D3987AD8B1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b="1" dirty="0"/>
              <a:t>Everyday</a:t>
            </a:r>
            <a:r>
              <a:rPr lang="en-GB" sz="2400" dirty="0"/>
              <a:t> please at home and school</a:t>
            </a:r>
          </a:p>
          <a:p>
            <a:r>
              <a:rPr lang="en-GB" sz="2400" dirty="0"/>
              <a:t>Reading Record book – needs to be </a:t>
            </a:r>
            <a:r>
              <a:rPr lang="en-GB" sz="2400" dirty="0" smtClean="0"/>
              <a:t>signed daily please</a:t>
            </a:r>
            <a:endParaRPr lang="en-GB" sz="2400" dirty="0"/>
          </a:p>
          <a:p>
            <a:r>
              <a:rPr lang="en-GB" sz="2400" dirty="0"/>
              <a:t>Bookmark incentive – books from Mrs </a:t>
            </a:r>
            <a:r>
              <a:rPr lang="en-GB" sz="2400" dirty="0" smtClean="0"/>
              <a:t>Cole</a:t>
            </a:r>
            <a:endParaRPr lang="en-GB" sz="2400" dirty="0"/>
          </a:p>
          <a:p>
            <a:r>
              <a:rPr lang="en-GB" sz="2400" dirty="0"/>
              <a:t>Individual and group reading at school</a:t>
            </a:r>
          </a:p>
          <a:p>
            <a:r>
              <a:rPr lang="en-GB" sz="2400" dirty="0"/>
              <a:t>Increasing emphasis on comprehension and inference</a:t>
            </a:r>
          </a:p>
          <a:p>
            <a:r>
              <a:rPr lang="en-GB" sz="2400" dirty="0"/>
              <a:t>When free readers children choose their own books</a:t>
            </a:r>
          </a:p>
        </p:txBody>
      </p:sp>
    </p:spTree>
    <p:extLst>
      <p:ext uri="{BB962C8B-B14F-4D97-AF65-F5344CB8AC3E}">
        <p14:creationId xmlns:p14="http://schemas.microsoft.com/office/powerpoint/2010/main" val="4275617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CE2F4-DBD7-4DD1-3E10-A6A0B0EB8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Writing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F268A-EB5A-5285-7A3E-8434B0DB2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Focus on neat, joined-up handwriting across all subjects</a:t>
            </a:r>
          </a:p>
          <a:p>
            <a:r>
              <a:rPr lang="en-GB" sz="2400" dirty="0"/>
              <a:t>Achieve </a:t>
            </a:r>
            <a:r>
              <a:rPr lang="en-GB" sz="2400" dirty="0" smtClean="0"/>
              <a:t>Pen </a:t>
            </a:r>
            <a:r>
              <a:rPr lang="en-GB" sz="2400" dirty="0"/>
              <a:t>Licence when handwriting consistently good</a:t>
            </a:r>
          </a:p>
          <a:p>
            <a:r>
              <a:rPr lang="en-GB" sz="2400" dirty="0"/>
              <a:t>Spellings tested through dictation on </a:t>
            </a:r>
            <a:r>
              <a:rPr lang="en-GB" sz="2400" b="1" dirty="0"/>
              <a:t>Fridays</a:t>
            </a:r>
          </a:p>
          <a:p>
            <a:r>
              <a:rPr lang="en-GB" sz="2400" dirty="0"/>
              <a:t>Ruth </a:t>
            </a:r>
            <a:r>
              <a:rPr lang="en-GB" sz="2400" dirty="0" err="1"/>
              <a:t>Miskin</a:t>
            </a:r>
            <a:r>
              <a:rPr lang="en-GB" sz="2400" dirty="0"/>
              <a:t> </a:t>
            </a:r>
            <a:r>
              <a:rPr lang="en-GB" sz="2400" dirty="0" smtClean="0"/>
              <a:t>group (Ms Hackett)</a:t>
            </a:r>
            <a:endParaRPr lang="en-GB" sz="2400" dirty="0"/>
          </a:p>
          <a:p>
            <a:r>
              <a:rPr lang="en-GB" sz="2400" dirty="0"/>
              <a:t>Practice dictation sentences through handwriting in class</a:t>
            </a:r>
          </a:p>
          <a:p>
            <a:pPr marL="0" indent="0">
              <a:buNone/>
            </a:pPr>
            <a:r>
              <a:rPr lang="en-GB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4210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C4447-67E2-85B9-69E8-2E9AF9978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Spellings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68326D-6204-0242-87C6-5EECA2D36A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Use – look, say, cover, write, check</a:t>
            </a:r>
          </a:p>
          <a:p>
            <a:r>
              <a:rPr lang="en-GB" sz="2400" dirty="0"/>
              <a:t>Look at the shape of the word</a:t>
            </a:r>
          </a:p>
          <a:p>
            <a:r>
              <a:rPr lang="en-GB" sz="2400" dirty="0"/>
              <a:t>Sound out/spell out loud</a:t>
            </a:r>
          </a:p>
          <a:p>
            <a:r>
              <a:rPr lang="en-GB" sz="2400" dirty="0"/>
              <a:t>Write without looking</a:t>
            </a:r>
          </a:p>
          <a:p>
            <a:r>
              <a:rPr lang="en-GB" sz="2400" dirty="0"/>
              <a:t>Practice with </a:t>
            </a:r>
            <a:r>
              <a:rPr lang="en-GB" sz="2400" dirty="0" smtClean="0"/>
              <a:t>sentences</a:t>
            </a:r>
          </a:p>
          <a:p>
            <a:r>
              <a:rPr lang="en-GB" sz="2400" dirty="0" smtClean="0"/>
              <a:t>Dictation test on </a:t>
            </a:r>
            <a:r>
              <a:rPr lang="en-GB" sz="2400" b="1" dirty="0" smtClean="0"/>
              <a:t>Fridays</a:t>
            </a:r>
            <a:endParaRPr lang="en-GB" sz="2400" b="1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870162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11734-ED26-39A8-CE54-F8F23BC6E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Focus on Times Tables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12130-3B65-21B7-FD39-492BD9D50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2400" dirty="0"/>
              <a:t>Tables tests are </a:t>
            </a:r>
            <a:r>
              <a:rPr lang="en-GB" sz="2400" dirty="0" smtClean="0"/>
              <a:t>every </a:t>
            </a:r>
            <a:r>
              <a:rPr lang="en-GB" sz="2400" b="1" dirty="0" smtClean="0"/>
              <a:t>Wednesday</a:t>
            </a:r>
            <a:endParaRPr lang="en-GB" sz="2400" b="1" dirty="0"/>
          </a:p>
          <a:p>
            <a:r>
              <a:rPr lang="en-GB" sz="2400" dirty="0"/>
              <a:t>The order of learning is 2X, 10X, 5X, 3X, 4X, </a:t>
            </a:r>
            <a:r>
              <a:rPr lang="en-GB" sz="2400" dirty="0" smtClean="0"/>
              <a:t>6X</a:t>
            </a:r>
            <a:r>
              <a:rPr lang="en-GB" sz="2400" dirty="0"/>
              <a:t>, </a:t>
            </a:r>
            <a:r>
              <a:rPr lang="en-GB" sz="2400" dirty="0" smtClean="0"/>
              <a:t>7X</a:t>
            </a:r>
            <a:r>
              <a:rPr lang="en-GB" sz="2400" dirty="0"/>
              <a:t>, </a:t>
            </a:r>
            <a:r>
              <a:rPr lang="en-GB" sz="2400" dirty="0" smtClean="0"/>
              <a:t>8X</a:t>
            </a:r>
            <a:r>
              <a:rPr lang="en-GB" sz="2400" dirty="0"/>
              <a:t>, 9X, 11X, 12X.  We will be recapping starting from 2x tables.</a:t>
            </a:r>
          </a:p>
          <a:p>
            <a:r>
              <a:rPr lang="en-GB" sz="2400" dirty="0"/>
              <a:t>When children are error free in their tables, they can move on to the next table.  Use TT Rockstars and timestables.co.uk</a:t>
            </a:r>
          </a:p>
          <a:p>
            <a:r>
              <a:rPr lang="en-GB" sz="2400" dirty="0"/>
              <a:t>‘Mars bar Challenge’ – when the children know all their times tables (tested randomly) they take this test and when all correct are awarded a Mars bar!</a:t>
            </a:r>
          </a:p>
          <a:p>
            <a:r>
              <a:rPr lang="en-GB" sz="2400" dirty="0"/>
              <a:t>Government tables test in June – 25 timed </a:t>
            </a:r>
            <a:r>
              <a:rPr lang="en-GB" sz="2400" dirty="0" smtClean="0"/>
              <a:t>questions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751222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Science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Whole school definition of Science  </a:t>
            </a:r>
            <a:endParaRPr lang="en-GB" dirty="0"/>
          </a:p>
          <a:p>
            <a:r>
              <a:rPr lang="en-US" dirty="0"/>
              <a:t>Science is a way to understand our world by carefully thinking about it and testing our guesses with observations and experiments.</a:t>
            </a:r>
            <a:endParaRPr lang="en-GB" dirty="0"/>
          </a:p>
          <a:p>
            <a:r>
              <a:rPr lang="en-GB" b="1" dirty="0" smtClean="0"/>
              <a:t>Year 4 Science topics:</a:t>
            </a:r>
          </a:p>
          <a:p>
            <a:r>
              <a:rPr lang="en-GB" dirty="0" smtClean="0"/>
              <a:t>Animals including humans (includes Human digestion and teeth)</a:t>
            </a:r>
          </a:p>
          <a:p>
            <a:r>
              <a:rPr lang="en-GB" dirty="0" smtClean="0"/>
              <a:t>Electricity</a:t>
            </a:r>
          </a:p>
          <a:p>
            <a:r>
              <a:rPr lang="en-GB" dirty="0" smtClean="0"/>
              <a:t>Sound</a:t>
            </a:r>
          </a:p>
          <a:p>
            <a:r>
              <a:rPr lang="en-GB" dirty="0" smtClean="0"/>
              <a:t>States of matter (solids, gases and liquids)</a:t>
            </a:r>
          </a:p>
          <a:p>
            <a:r>
              <a:rPr lang="en-GB" dirty="0" smtClean="0"/>
              <a:t>Living things and their habitats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7333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Windsor Partnership – specialist PE teachers</a:t>
            </a:r>
          </a:p>
          <a:p>
            <a:r>
              <a:rPr lang="en-GB" sz="2400" dirty="0" smtClean="0"/>
              <a:t>Healthy Minds</a:t>
            </a:r>
          </a:p>
          <a:p>
            <a:r>
              <a:rPr lang="en-GB" sz="2400" dirty="0" smtClean="0"/>
              <a:t>Tag Rugby</a:t>
            </a:r>
          </a:p>
          <a:p>
            <a:r>
              <a:rPr lang="en-GB" sz="2400" dirty="0" smtClean="0"/>
              <a:t>Brain Burst ‘Healthy mile’ every day</a:t>
            </a:r>
          </a:p>
          <a:p>
            <a:r>
              <a:rPr lang="en-GB" sz="2400" dirty="0" smtClean="0"/>
              <a:t>Children to come in wearing PE kit on </a:t>
            </a:r>
            <a:r>
              <a:rPr lang="en-GB" sz="2400" b="1" dirty="0" smtClean="0"/>
              <a:t>Thursdays</a:t>
            </a:r>
            <a:r>
              <a:rPr lang="en-GB" sz="2400" dirty="0" smtClean="0"/>
              <a:t> this half-term, and on </a:t>
            </a:r>
            <a:r>
              <a:rPr lang="en-GB" sz="2400" b="1" dirty="0" smtClean="0"/>
              <a:t>Tuesdays</a:t>
            </a:r>
            <a:r>
              <a:rPr lang="en-GB" sz="2400" dirty="0" smtClean="0"/>
              <a:t> after half-term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290255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35BE2-AFD7-731F-D3A5-971AA8537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Topic (History/Geography/Art/DT)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06820-D2FD-4DAF-797D-BC51D70AD7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Brainwave – how do I learn?</a:t>
            </a:r>
          </a:p>
          <a:p>
            <a:endParaRPr lang="en-GB" sz="2400" dirty="0"/>
          </a:p>
          <a:p>
            <a:r>
              <a:rPr lang="en-GB" sz="2400" dirty="0"/>
              <a:t>Ancient Egyptians – trip to Ufton Court </a:t>
            </a:r>
          </a:p>
          <a:p>
            <a:endParaRPr lang="en-GB" sz="2400" dirty="0"/>
          </a:p>
          <a:p>
            <a:r>
              <a:rPr lang="en-GB" sz="2400" dirty="0"/>
              <a:t>I love where I live – Fifield and Windsor</a:t>
            </a:r>
          </a:p>
          <a:p>
            <a:endParaRPr lang="en-GB" sz="2400" dirty="0"/>
          </a:p>
          <a:p>
            <a:r>
              <a:rPr lang="en-GB" sz="2400" dirty="0"/>
              <a:t>The Business of Chocolate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70655935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171</TotalTime>
  <Words>748</Words>
  <Application>Microsoft Office PowerPoint</Application>
  <PresentationFormat>Widescreen</PresentationFormat>
  <Paragraphs>87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Facet</vt:lpstr>
      <vt:lpstr>Welcome to Year 4 Mighty Oaks class  </vt:lpstr>
      <vt:lpstr>What’s new?</vt:lpstr>
      <vt:lpstr>Reading</vt:lpstr>
      <vt:lpstr>Writing</vt:lpstr>
      <vt:lpstr>Spellings</vt:lpstr>
      <vt:lpstr>Focus on Times Tables</vt:lpstr>
      <vt:lpstr>Science</vt:lpstr>
      <vt:lpstr>PE</vt:lpstr>
      <vt:lpstr>Topic (History/Geography/Art/DT)</vt:lpstr>
      <vt:lpstr>Music</vt:lpstr>
      <vt:lpstr>Conflict resolution at school</vt:lpstr>
      <vt:lpstr>Other </vt:lpstr>
      <vt:lpstr>Thank you very much for your continued support.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Year 3</dc:title>
  <dc:creator>the oaks</dc:creator>
  <cp:lastModifiedBy>head</cp:lastModifiedBy>
  <cp:revision>38</cp:revision>
  <dcterms:created xsi:type="dcterms:W3CDTF">2022-09-04T15:18:20Z</dcterms:created>
  <dcterms:modified xsi:type="dcterms:W3CDTF">2025-09-11T06:33:36Z</dcterms:modified>
</cp:coreProperties>
</file>