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Anderson" userId="e0e6d079-e840-44b8-9621-3bc00b46c792" providerId="ADAL" clId="{96937CF1-2128-4055-A5E7-DFAF2D8FFA42}"/>
    <pc:docChg chg="modSld modMainMaster">
      <pc:chgData name="Laura Anderson" userId="e0e6d079-e840-44b8-9621-3bc00b46c792" providerId="ADAL" clId="{96937CF1-2128-4055-A5E7-DFAF2D8FFA42}" dt="2023-09-05T18:57:28.127" v="74" actId="931"/>
      <pc:docMkLst>
        <pc:docMk/>
      </pc:docMkLst>
      <pc:sldChg chg="modSp setBg">
        <pc:chgData name="Laura Anderson" userId="e0e6d079-e840-44b8-9621-3bc00b46c792" providerId="ADAL" clId="{96937CF1-2128-4055-A5E7-DFAF2D8FFA42}" dt="2023-09-05T17:07:43.703" v="71"/>
        <pc:sldMkLst>
          <pc:docMk/>
          <pc:sldMk cId="4275527557" sldId="256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4275527557" sldId="256"/>
            <ac:spMk id="2" creationId="{C60E18DF-0D2E-E63E-6424-E8A09F65401F}"/>
          </ac:spMkLst>
        </pc:spChg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4275527557" sldId="256"/>
            <ac:spMk id="3" creationId="{050BA04D-BA68-C173-7810-F74A967753DE}"/>
          </ac:spMkLst>
        </pc:spChg>
      </pc:sldChg>
      <pc:sldChg chg="modSp">
        <pc:chgData name="Laura Anderson" userId="e0e6d079-e840-44b8-9621-3bc00b46c792" providerId="ADAL" clId="{96937CF1-2128-4055-A5E7-DFAF2D8FFA42}" dt="2023-09-05T17:07:22.432" v="16"/>
        <pc:sldMkLst>
          <pc:docMk/>
          <pc:sldMk cId="505521808" sldId="257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505521808" sldId="257"/>
            <ac:spMk id="2" creationId="{51473D38-3A10-6B31-53A1-FB7810C06477}"/>
          </ac:spMkLst>
        </pc:spChg>
      </pc:sldChg>
      <pc:sldChg chg="modSp">
        <pc:chgData name="Laura Anderson" userId="e0e6d079-e840-44b8-9621-3bc00b46c792" providerId="ADAL" clId="{96937CF1-2128-4055-A5E7-DFAF2D8FFA42}" dt="2023-09-05T17:07:22.432" v="16"/>
        <pc:sldMkLst>
          <pc:docMk/>
          <pc:sldMk cId="2706559355" sldId="258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2706559355" sldId="258"/>
            <ac:spMk id="2" creationId="{46735BE2-AFD7-731F-D3A5-971AA85373EF}"/>
          </ac:spMkLst>
        </pc:spChg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2706559355" sldId="258"/>
            <ac:spMk id="3" creationId="{80A06820-D2FD-4DAF-797D-BC51D70AD71B}"/>
          </ac:spMkLst>
        </pc:spChg>
      </pc:sldChg>
      <pc:sldChg chg="modSp">
        <pc:chgData name="Laura Anderson" userId="e0e6d079-e840-44b8-9621-3bc00b46c792" providerId="ADAL" clId="{96937CF1-2128-4055-A5E7-DFAF2D8FFA42}" dt="2023-09-05T17:07:22.432" v="16"/>
        <pc:sldMkLst>
          <pc:docMk/>
          <pc:sldMk cId="4275617204" sldId="259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4275617204" sldId="259"/>
            <ac:spMk id="2" creationId="{563516C6-863F-09A3-3392-6F6C99F77704}"/>
          </ac:spMkLst>
        </pc:spChg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4275617204" sldId="259"/>
            <ac:spMk id="3" creationId="{28B899D4-792F-C9C3-BB5A-D3987AD8B1E0}"/>
          </ac:spMkLst>
        </pc:spChg>
      </pc:sldChg>
      <pc:sldChg chg="modSp">
        <pc:chgData name="Laura Anderson" userId="e0e6d079-e840-44b8-9621-3bc00b46c792" providerId="ADAL" clId="{96937CF1-2128-4055-A5E7-DFAF2D8FFA42}" dt="2023-09-05T17:07:22.432" v="16"/>
        <pc:sldMkLst>
          <pc:docMk/>
          <pc:sldMk cId="524210415" sldId="260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524210415" sldId="260"/>
            <ac:spMk id="2" creationId="{4AFCE2F4-DBD7-4DD1-3E10-A6A0B0EB820C}"/>
          </ac:spMkLst>
        </pc:spChg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524210415" sldId="260"/>
            <ac:spMk id="3" creationId="{572F268A-EB5A-5285-7A3E-8434B0DB2939}"/>
          </ac:spMkLst>
        </pc:spChg>
      </pc:sldChg>
      <pc:sldChg chg="modSp">
        <pc:chgData name="Laura Anderson" userId="e0e6d079-e840-44b8-9621-3bc00b46c792" providerId="ADAL" clId="{96937CF1-2128-4055-A5E7-DFAF2D8FFA42}" dt="2023-09-05T17:07:22.432" v="16"/>
        <pc:sldMkLst>
          <pc:docMk/>
          <pc:sldMk cId="1870162517" sldId="261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1870162517" sldId="261"/>
            <ac:spMk id="3" creationId="{6768326D-6204-0242-87C6-5EECA2D36A76}"/>
          </ac:spMkLst>
        </pc:spChg>
      </pc:sldChg>
      <pc:sldChg chg="modSp">
        <pc:chgData name="Laura Anderson" userId="e0e6d079-e840-44b8-9621-3bc00b46c792" providerId="ADAL" clId="{96937CF1-2128-4055-A5E7-DFAF2D8FFA42}" dt="2023-09-05T17:07:22.432" v="16"/>
        <pc:sldMkLst>
          <pc:docMk/>
          <pc:sldMk cId="2751222240" sldId="262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2751222240" sldId="262"/>
            <ac:spMk id="2" creationId="{82711734-ED26-39A8-CE54-F8F23BC6E9DF}"/>
          </ac:spMkLst>
        </pc:spChg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2751222240" sldId="262"/>
            <ac:spMk id="3" creationId="{54D12130-3B65-21B7-FD39-492BD9D50A97}"/>
          </ac:spMkLst>
        </pc:spChg>
      </pc:sldChg>
      <pc:sldChg chg="modSp">
        <pc:chgData name="Laura Anderson" userId="e0e6d079-e840-44b8-9621-3bc00b46c792" providerId="ADAL" clId="{96937CF1-2128-4055-A5E7-DFAF2D8FFA42}" dt="2023-09-05T17:07:22.432" v="16"/>
        <pc:sldMkLst>
          <pc:docMk/>
          <pc:sldMk cId="4064154255" sldId="263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4064154255" sldId="263"/>
            <ac:spMk id="2" creationId="{C08B4A03-066C-2DB1-A36F-76ACFF2BC2DB}"/>
          </ac:spMkLst>
        </pc:spChg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4064154255" sldId="263"/>
            <ac:spMk id="3" creationId="{52D341A2-4334-AB52-8D22-CD539FFF0FAD}"/>
          </ac:spMkLst>
        </pc:spChg>
      </pc:sldChg>
      <pc:sldChg chg="modSp">
        <pc:chgData name="Laura Anderson" userId="e0e6d079-e840-44b8-9621-3bc00b46c792" providerId="ADAL" clId="{96937CF1-2128-4055-A5E7-DFAF2D8FFA42}" dt="2023-09-05T17:07:22.432" v="16"/>
        <pc:sldMkLst>
          <pc:docMk/>
          <pc:sldMk cId="3943074859" sldId="264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3943074859" sldId="264"/>
            <ac:spMk id="2" creationId="{A9933A94-7890-964F-9407-ED041878F43A}"/>
          </ac:spMkLst>
        </pc:spChg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3943074859" sldId="264"/>
            <ac:spMk id="3" creationId="{432AC53A-9704-B28A-DD33-5AD3A4F5C3AD}"/>
          </ac:spMkLst>
        </pc:spChg>
      </pc:sldChg>
      <pc:sldChg chg="modSp">
        <pc:chgData name="Laura Anderson" userId="e0e6d079-e840-44b8-9621-3bc00b46c792" providerId="ADAL" clId="{96937CF1-2128-4055-A5E7-DFAF2D8FFA42}" dt="2023-09-05T17:07:22.432" v="16"/>
        <pc:sldMkLst>
          <pc:docMk/>
          <pc:sldMk cId="2400696398" sldId="265"/>
        </pc:sldMkLst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2400696398" sldId="265"/>
            <ac:spMk id="2" creationId="{00000000-0000-0000-0000-000000000000}"/>
          </ac:spMkLst>
        </pc:spChg>
        <pc:spChg chg="mod">
          <ac:chgData name="Laura Anderson" userId="e0e6d079-e840-44b8-9621-3bc00b46c792" providerId="ADAL" clId="{96937CF1-2128-4055-A5E7-DFAF2D8FFA42}" dt="2023-09-05T17:07:22.432" v="16"/>
          <ac:spMkLst>
            <pc:docMk/>
            <pc:sldMk cId="2400696398" sldId="265"/>
            <ac:spMk id="3" creationId="{00000000-0000-0000-0000-000000000000}"/>
          </ac:spMkLst>
        </pc:spChg>
      </pc:sldChg>
      <pc:sldChg chg="addSp modSp">
        <pc:chgData name="Laura Anderson" userId="e0e6d079-e840-44b8-9621-3bc00b46c792" providerId="ADAL" clId="{96937CF1-2128-4055-A5E7-DFAF2D8FFA42}" dt="2023-09-05T18:57:28.127" v="74" actId="931"/>
        <pc:sldMkLst>
          <pc:docMk/>
          <pc:sldMk cId="3038031392" sldId="266"/>
        </pc:sldMkLst>
        <pc:spChg chg="add mod">
          <ac:chgData name="Laura Anderson" userId="e0e6d079-e840-44b8-9621-3bc00b46c792" providerId="ADAL" clId="{96937CF1-2128-4055-A5E7-DFAF2D8FFA42}" dt="2023-09-05T18:56:07.317" v="73" actId="767"/>
          <ac:spMkLst>
            <pc:docMk/>
            <pc:sldMk cId="3038031392" sldId="266"/>
            <ac:spMk id="4" creationId="{45AF9774-1751-7C42-44ED-18CB8A2AA7F3}"/>
          </ac:spMkLst>
        </pc:spChg>
        <pc:spChg chg="add mod">
          <ac:chgData name="Laura Anderson" userId="e0e6d079-e840-44b8-9621-3bc00b46c792" providerId="ADAL" clId="{96937CF1-2128-4055-A5E7-DFAF2D8FFA42}" dt="2023-09-05T18:57:28.127" v="74" actId="931"/>
          <ac:spMkLst>
            <pc:docMk/>
            <pc:sldMk cId="3038031392" sldId="266"/>
            <ac:spMk id="7" creationId="{C4465B8C-6C3B-7BAF-649B-1D0C2B206FB0}"/>
          </ac:spMkLst>
        </pc:spChg>
        <pc:picChg chg="add mod">
          <ac:chgData name="Laura Anderson" userId="e0e6d079-e840-44b8-9621-3bc00b46c792" providerId="ADAL" clId="{96937CF1-2128-4055-A5E7-DFAF2D8FFA42}" dt="2023-09-05T18:55:02.146" v="72" actId="931"/>
          <ac:picMkLst>
            <pc:docMk/>
            <pc:sldMk cId="3038031392" sldId="266"/>
            <ac:picMk id="3" creationId="{835635F2-7998-855B-394F-C339CC04B9F3}"/>
          </ac:picMkLst>
        </pc:picChg>
        <pc:picChg chg="add mod">
          <ac:chgData name="Laura Anderson" userId="e0e6d079-e840-44b8-9621-3bc00b46c792" providerId="ADAL" clId="{96937CF1-2128-4055-A5E7-DFAF2D8FFA42}" dt="2023-09-05T18:57:28.127" v="74" actId="931"/>
          <ac:picMkLst>
            <pc:docMk/>
            <pc:sldMk cId="3038031392" sldId="266"/>
            <ac:picMk id="6" creationId="{04DD6F84-5457-E555-47FF-9EFFBAC5738E}"/>
          </ac:picMkLst>
        </pc:picChg>
      </pc:sldChg>
      <pc:sldMasterChg chg="setBg modSldLayout">
        <pc:chgData name="Laura Anderson" userId="e0e6d079-e840-44b8-9621-3bc00b46c792" providerId="ADAL" clId="{96937CF1-2128-4055-A5E7-DFAF2D8FFA42}" dt="2023-09-05T17:07:43.703" v="71"/>
        <pc:sldMasterMkLst>
          <pc:docMk/>
          <pc:sldMasterMk cId="1723348703" sldId="2147483807"/>
        </pc:sldMasterMkLst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375709116" sldId="2147483808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3792459880" sldId="2147483809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1824764099" sldId="2147483810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1728129905" sldId="2147483811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3813538719" sldId="2147483812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2162626205" sldId="2147483813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3026443140" sldId="2147483814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1830808889" sldId="2147483815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24905199" sldId="2147483816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2367756660" sldId="2147483817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4048836966" sldId="2147483818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359052546" sldId="2147483819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4007947781" sldId="2147483820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3694448974" sldId="2147483821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3587407921" sldId="2147483822"/>
          </pc:sldLayoutMkLst>
        </pc:sldLayoutChg>
        <pc:sldLayoutChg chg="setBg">
          <pc:chgData name="Laura Anderson" userId="e0e6d079-e840-44b8-9621-3bc00b46c792" providerId="ADAL" clId="{96937CF1-2128-4055-A5E7-DFAF2D8FFA42}" dt="2023-09-05T17:07:43.703" v="71"/>
          <pc:sldLayoutMkLst>
            <pc:docMk/>
            <pc:sldMasterMk cId="1723348703" sldId="2147483807"/>
            <pc:sldLayoutMk cId="589025155" sldId="214748382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0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5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8836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2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947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48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407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2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45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76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12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53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62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44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80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4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D0389-68E3-4D12-9C53-0771E2B7020B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34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oak-pn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E18DF-0D2E-E63E-6424-E8A09F6540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72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Welcome to Year 3</a:t>
            </a:r>
            <a:br>
              <a:rPr lang="en-GB" sz="72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72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Oak Class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BA04D-BA68-C173-7810-F74A96775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26" y="4272391"/>
            <a:ext cx="10137913" cy="2386825"/>
          </a:xfrm>
        </p:spPr>
        <p:txBody>
          <a:bodyPr>
            <a:normAutofit/>
          </a:bodyPr>
          <a:lstStyle/>
          <a:p>
            <a:pPr algn="ctr"/>
            <a:r>
              <a:rPr lang="en-GB" sz="2400" b="1" i="1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"We aspire for all our children to become confident, emotionally resilient and compassionate individuals who achieve personal excellence through strength of character and a love of learning"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7552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AF9774-1751-7C42-44ED-18CB8A2AA7F3}"/>
              </a:ext>
            </a:extLst>
          </p:cNvPr>
          <p:cNvSpPr txBox="1"/>
          <p:nvPr/>
        </p:nvSpPr>
        <p:spPr>
          <a:xfrm>
            <a:off x="463826" y="1399210"/>
            <a:ext cx="53141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i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Have a great day!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DD6F84-5457-E555-47FF-9EFFBAC57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642721" y="2466298"/>
            <a:ext cx="5942545" cy="444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3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73D38-3A10-6B31-53A1-FB7810C0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What’s new?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0F464-E4BC-1C23-ADE8-DB876B82C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767012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Key stage 2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Year 3 Team: Miss Anderson and Mrs Moss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Greater opportunity for responsibility and leadership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Work with Year 4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French and Grammar lessons</a:t>
            </a:r>
          </a:p>
        </p:txBody>
      </p:sp>
    </p:spTree>
    <p:extLst>
      <p:ext uri="{BB962C8B-B14F-4D97-AF65-F5344CB8AC3E}">
        <p14:creationId xmlns:p14="http://schemas.microsoft.com/office/powerpoint/2010/main" val="50552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5BE2-AFD7-731F-D3A5-971AA853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06820-D2FD-4DAF-797D-BC51D70AD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Celebrations – Where I fit into my world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Romans – Raiders and traders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A world of difference – Local study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Our Active Planet</a:t>
            </a:r>
          </a:p>
          <a:p>
            <a:endParaRPr lang="en-GB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59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516C6-863F-09A3-3392-6F6C99F7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899D4-792F-C9C3-BB5A-D3987AD8B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Everyday at home and school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Individual and group reading at school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Increasing emphasis on comprehension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Children choose their own books</a:t>
            </a:r>
          </a:p>
        </p:txBody>
      </p:sp>
    </p:spTree>
    <p:extLst>
      <p:ext uri="{BB962C8B-B14F-4D97-AF65-F5344CB8AC3E}">
        <p14:creationId xmlns:p14="http://schemas.microsoft.com/office/powerpoint/2010/main" val="427561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E2F4-DBD7-4DD1-3E10-A6A0B0EB8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268A-EB5A-5285-7A3E-8434B0DB2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Focus on handwriting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Cursive style, letter starts on the line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Practice dictation sentences through handwriting in class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Letters to be written between the lines of 4mm </a:t>
            </a:r>
          </a:p>
        </p:txBody>
      </p:sp>
    </p:spTree>
    <p:extLst>
      <p:ext uri="{BB962C8B-B14F-4D97-AF65-F5344CB8AC3E}">
        <p14:creationId xmlns:p14="http://schemas.microsoft.com/office/powerpoint/2010/main" val="52421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C4447-67E2-85B9-69E8-2E9AF9978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9907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Spellings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8326D-6204-0242-87C6-5EECA2D36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Use – look, say, cover, write, check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Look at the shape of the word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Sound out/spell out loud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Write without looking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Practice with sentences</a:t>
            </a:r>
          </a:p>
        </p:txBody>
      </p:sp>
    </p:spTree>
    <p:extLst>
      <p:ext uri="{BB962C8B-B14F-4D97-AF65-F5344CB8AC3E}">
        <p14:creationId xmlns:p14="http://schemas.microsoft.com/office/powerpoint/2010/main" val="187016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11734-ED26-39A8-CE54-F8F23BC6E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</a:rPr>
              <a:t>Times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2130-3B65-21B7-FD39-492BD9D50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All children start on 2X tables</a:t>
            </a:r>
          </a:p>
          <a:p>
            <a:r>
              <a:rPr lang="en-GB" sz="2800" b="1" dirty="0"/>
              <a:t>Tables tests are every Thursday</a:t>
            </a:r>
          </a:p>
          <a:p>
            <a:r>
              <a:rPr lang="en-GB" sz="2800" b="1" dirty="0"/>
              <a:t>The order of learning is 2X, 10X, 5X, 3X, 4X, 8X, 6X, 7X, 9X, 11X, 12X</a:t>
            </a:r>
          </a:p>
          <a:p>
            <a:r>
              <a:rPr lang="en-GB" sz="2800" b="1" dirty="0"/>
              <a:t>When children are error free in their tables, they can move on to the next table</a:t>
            </a:r>
          </a:p>
        </p:txBody>
      </p:sp>
    </p:spTree>
    <p:extLst>
      <p:ext uri="{BB962C8B-B14F-4D97-AF65-F5344CB8AC3E}">
        <p14:creationId xmlns:p14="http://schemas.microsoft.com/office/powerpoint/2010/main" val="275122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3A94-7890-964F-9407-ED041878F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40909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Pride and Presentation</a:t>
            </a:r>
            <a:b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40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AC53A-9704-B28A-DD33-5AD3A4F5C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40199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Presentation of work is important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Headings to be underlined with ruler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Work to be completed in timescale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Read through and edit work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Fix-it time. Children need to comment on marking and correct any mistakes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Termly maths competencies</a:t>
            </a:r>
          </a:p>
          <a:p>
            <a:endParaRPr lang="en-GB" sz="2800" b="1" dirty="0">
              <a:latin typeface="Century Gothic" panose="020B0502020202020204" pitchFamily="34" charset="0"/>
            </a:endParaRPr>
          </a:p>
          <a:p>
            <a:endParaRPr lang="en-GB" sz="2800" b="1" dirty="0">
              <a:latin typeface="Century Gothic" panose="020B0502020202020204" pitchFamily="34" charset="0"/>
            </a:endParaRPr>
          </a:p>
          <a:p>
            <a:endParaRPr lang="en-GB" sz="2800" b="1" dirty="0">
              <a:latin typeface="Century Gothic" panose="020B0502020202020204" pitchFamily="34" charset="0"/>
            </a:endParaRPr>
          </a:p>
          <a:p>
            <a:endParaRPr lang="en-GB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7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Conflict at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We may not have been told about issues, or have been given all the details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Please inform school staff to resolve</a:t>
            </a:r>
          </a:p>
          <a:p>
            <a:endParaRPr lang="en-GB" sz="2800" b="1" dirty="0">
              <a:latin typeface="Century Gothic" panose="020B0502020202020204" pitchFamily="34" charset="0"/>
            </a:endParaRPr>
          </a:p>
          <a:p>
            <a:endParaRPr lang="en-GB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6963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C69862DE999F4E9C06649AAAF4A180" ma:contentTypeVersion="0" ma:contentTypeDescription="Create a new document." ma:contentTypeScope="" ma:versionID="b0b1ce70e0cd2b4bc5f57452544bfed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e73d2b813e22e3327565746c32092c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C8E11C-899B-469C-83CF-14BDB99DFDA8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A1CCB5B-A905-45CF-90D3-FC404B9C17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6F08F42-4E4C-44E2-A26C-72AC9B8342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</TotalTime>
  <Words>282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trebuchet ms</vt:lpstr>
      <vt:lpstr>trebuchet ms</vt:lpstr>
      <vt:lpstr>Wingdings 3</vt:lpstr>
      <vt:lpstr>Facet</vt:lpstr>
      <vt:lpstr>Welcome to Year 3 Oak Class   </vt:lpstr>
      <vt:lpstr>What’s new?</vt:lpstr>
      <vt:lpstr>Topic</vt:lpstr>
      <vt:lpstr>Reading</vt:lpstr>
      <vt:lpstr>Writing</vt:lpstr>
      <vt:lpstr>Spellings</vt:lpstr>
      <vt:lpstr>Times Tables</vt:lpstr>
      <vt:lpstr>Pride and Presentation </vt:lpstr>
      <vt:lpstr>Conflict at school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3</dc:title>
  <dc:creator>the oaks</dc:creator>
  <cp:lastModifiedBy>head</cp:lastModifiedBy>
  <cp:revision>22</cp:revision>
  <dcterms:created xsi:type="dcterms:W3CDTF">2022-09-04T15:18:20Z</dcterms:created>
  <dcterms:modified xsi:type="dcterms:W3CDTF">2023-09-15T11:13:41Z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0x01010074C69862DE999F4E9C06649AAAF4A180</vt:lpwstr>
  </property>
</Properties>
</file>