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3924A-1237-46C2-8EDC-185197B020D7}" v="2" dt="2020-09-10T08:47:12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2"/>
  </p:normalViewPr>
  <p:slideViewPr>
    <p:cSldViewPr snapToGrid="0">
      <p:cViewPr>
        <p:scale>
          <a:sx n="110" d="100"/>
          <a:sy n="110" d="100"/>
        </p:scale>
        <p:origin x="40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D29A03-CEB8-42A1-AC74-8DF63E0A19F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9371" cy="501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1" tIns="48225" rIns="96441" bIns="48225" anchor="t" anchorCtr="0" compatLnSpc="1">
            <a:noAutofit/>
          </a:bodyPr>
          <a:lstStyle>
            <a:lvl1pPr marL="0" marR="0" lvl="0" indent="0" algn="l" defTabSz="9644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0AD2E-CD1E-4F34-9882-6CC7BD31D28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94502" y="0"/>
            <a:ext cx="2979371" cy="501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1" tIns="48225" rIns="96441" bIns="48225" anchor="t" anchorCtr="0" compatLnSpc="1">
            <a:noAutofit/>
          </a:bodyPr>
          <a:lstStyle>
            <a:lvl1pPr marL="0" marR="0" lvl="0" indent="0" algn="r" defTabSz="9644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D63FF48-334B-4354-992D-3E5CD05E7B89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F94C124-533B-49CA-8FCF-3076F40385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3" y="1250954"/>
            <a:ext cx="5999158" cy="337502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313F34-6743-49F4-BF4C-580902DC8B1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7546" y="4813867"/>
            <a:ext cx="5500372" cy="3938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1" tIns="48225" rIns="96441" bIns="48225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DE5D0-8C75-46C2-86EC-125C6CB98BF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00954"/>
            <a:ext cx="2979371" cy="501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1" tIns="48225" rIns="96441" bIns="48225" anchor="b" anchorCtr="0" compatLnSpc="1">
            <a:noAutofit/>
          </a:bodyPr>
          <a:lstStyle>
            <a:lvl1pPr marL="0" marR="0" lvl="0" indent="0" algn="l" defTabSz="9644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B3EE3-FA3E-4A55-946B-26E8DADA1F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94502" y="9500954"/>
            <a:ext cx="2979371" cy="501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1" tIns="48225" rIns="96441" bIns="48225" anchor="b" anchorCtr="0" compatLnSpc="1">
            <a:noAutofit/>
          </a:bodyPr>
          <a:lstStyle>
            <a:lvl1pPr marL="0" marR="0" lvl="0" indent="0" algn="r" defTabSz="9644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C757517-9393-476A-8733-5F1911AA15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07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FF7538-F4F2-4A3A-8287-E3A16A115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0813" y="1357313"/>
            <a:ext cx="6513512" cy="36655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9CBE9-F691-4D35-948B-5AD84632A6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C572A-162D-4764-BB58-89D8EFD26F7E}"/>
              </a:ext>
            </a:extLst>
          </p:cNvPr>
          <p:cNvSpPr txBox="1"/>
          <p:nvPr/>
        </p:nvSpPr>
        <p:spPr>
          <a:xfrm>
            <a:off x="3894502" y="9500954"/>
            <a:ext cx="2979371" cy="501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441" tIns="48225" rIns="96441" bIns="48225" anchor="b" anchorCtr="0" compatLnSpc="1">
            <a:noAutofit/>
          </a:bodyPr>
          <a:lstStyle/>
          <a:p>
            <a:pPr marL="0" marR="0" lvl="0" indent="0" algn="r" defTabSz="9644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B0A6F-C2BE-4518-BBEF-D885F66845CC}" type="slidenum">
              <a:t>1</a:t>
            </a:fld>
            <a:endParaRPr lang="en-GB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461A-82A5-4B8C-8C78-C3CD4FA1EA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0B58E-9F88-4D80-803B-925CB55A75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5488B-D37D-4307-B3D6-91F493183F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C5514F-9ADC-418D-A42D-B6D4F53E659A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45F2-8D06-42E5-971F-E9E9E5CFC7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BE73-6B4C-4291-B8B5-CFD7C1A17E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B00A78-3868-46D5-AA3F-6EBB5F912F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588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4DB9-55A1-432D-8543-49D88E45B3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943AB-06C3-4251-8578-D912B94BF41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34E8C-2E33-4C04-887D-8A34D13F4C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E6FB2A-D38E-428B-B67F-14CC5129A394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95411-036A-43B3-A239-6BBB9B4D74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C763-57F2-4F48-97FB-1FB550D2CC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B810A6-3E55-43E5-904C-E5681F12DD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5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F3EE2-30F0-496C-B5BD-65F530CE6D8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AE8CB-3C3D-4B5C-B361-20043D4F9ED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285DB-5B3E-4647-BADA-D97CDBC954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0B35BE-228C-454A-9979-C959A3CC332D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49B7A-B7FF-4ABC-85FA-BC6D3B7901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B94F6-392E-42EB-B54E-FB061A0E2B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26F312-54B7-4617-BFA1-DFAC15191B7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0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C22C-984A-46AA-8E00-CDBABB2BE5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8E33-C3DF-4C95-A52A-E136AB068C0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C4F15-39CD-48A4-BBC6-8558D02CA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B76916-20C8-49BB-B9D7-B7BF86F5BB1F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98A3B-B025-49E8-ACE3-2AAB192A00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2B61-09B9-4F7E-A743-BBDB716908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57681D-AB51-4FE7-A5C3-CACCA5ECD1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1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6B1-DBB1-4563-876F-82FCD22799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750B9-5AF5-4BF1-94BC-2F80B225AD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7BBFE-09AA-416D-8E3A-D146403C8E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73DAE-E706-4012-8E1E-5AA224063010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A93EF-C82C-46C2-814C-FF003E49FD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CF8E9-6B8B-4BBB-8F37-39B3C35394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717C42-4711-4A92-813D-5EB1E00028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3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51FE-891B-4295-A170-6A9A1996AA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071-CC8A-4583-9A95-AF9523F645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D5654-1C72-4EAD-BB85-5D67EFFB54E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AFE34-B4B9-4C70-95C0-649974E0C4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BABF4-1976-4FB5-9655-A88FB00A0CB9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49269-808A-4E56-A34B-96A1F912F9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3E1A0-21C3-4FC1-8177-57E912C71B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7FC08B-E6D0-4EEC-AF98-33138E0A44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F4CE-4CF1-4C2A-9D69-5B86FF3EB6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6CD55-14B8-4C1E-B904-B38D0460E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2C79-0B96-40CB-A535-B96054D4345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503B1-BD0B-4468-B471-6F362F46B7A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85D12-6945-46E5-B69F-E284360A191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A3B1C-0F1B-4EA2-9C3A-72FA159208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BE1C46-22BC-407C-B3DF-B0D8CFA686CC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E6A0E-242A-44B9-B57B-048D22A9A9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833DB-3F20-4414-9A19-A5D391AFF4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90066-F10C-4BA3-9BB4-EE5BA4050BA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1A7E-3297-4648-BC54-042C7E89A2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43AED-0FE4-4501-9445-8351BA664B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1232ED-2E3C-43C8-935E-C8879572A648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97DE8-7344-4CC9-BF97-1B8F5F2A9E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D8817-F753-4882-B7E4-F5380F4522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267FB-1F56-48A6-AC04-78B85A2C7C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454A7-3094-44B9-A742-59B21B132C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FC6430-267E-40C5-A8BF-DB36112D8B34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BB293-13D0-4AE1-A9CD-2960BF4EEF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9C9AC-B218-4374-8F44-FBB9533364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C6904-B33E-4E37-B391-B43A534D1C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8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49B8-1C6F-4E5C-9DCF-A7FAEDF7C4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66F7-4FE3-4785-B226-93821BA060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23A12-F5D1-49BC-A727-52C5B40A54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2F0D-AF52-4A63-82F9-4E80E10225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A63BDC-F109-4192-B4AC-0CC631823BA6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1B1FB-2264-4E39-B55B-F156170C88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3C296-9F14-4BFF-B37B-3377532632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7ADABD-60D3-4938-B49D-0739EFF9F8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7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CE18-98B4-4780-AA6A-F31E8CE820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FB252-2632-405E-94BD-028E6D6F84A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D3C5-5002-46AC-AA9C-01B00467BD9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93D90-AD12-4B8D-82D0-6D32BF382D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6B4103-158D-48EB-9508-CCCBCD38C9E8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1BA42-5B1C-41EE-A050-82EDA731F4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D600C-13BC-4366-BFE9-8059F36F87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465B5C-71A3-4898-836B-EFBD1AAE5BF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5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B5E7E-2FE6-4F01-90A9-C1A704CB6A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6C17-E257-419C-85F0-37BD1476A6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8207C-EF82-4B13-B748-78467BCAD1D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496F7C8-B4C8-4B97-BB7A-C4702081D020}" type="datetime1">
              <a:rPr lang="en-GB"/>
              <a:pPr lvl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D12E6-13B2-41EE-B1F9-5E22F5A5E02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2FE7-C2C7-4F8A-927A-88C54B8AC23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76E1E13-FCAC-48D5-8D88-4CCE43FCCE3C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A6FC9E92-4D79-4F7F-BC81-9350DD0A4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58010"/>
            <a:ext cx="12191996" cy="77890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2">
            <a:extLst>
              <a:ext uri="{FF2B5EF4-FFF2-40B4-BE49-F238E27FC236}">
                <a16:creationId xmlns:a16="http://schemas.microsoft.com/office/drawing/2014/main" id="{849552F4-3523-49C5-A1B6-CDEB40A78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125" y="-773458"/>
            <a:ext cx="2431149" cy="1224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41BBBF6A-9E2A-496F-9917-755762950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061" y="-750877"/>
            <a:ext cx="2058890" cy="11789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4242F706-44B1-4E32-BC4F-AD187E28177C}"/>
              </a:ext>
            </a:extLst>
          </p:cNvPr>
          <p:cNvSpPr txBox="1"/>
          <p:nvPr/>
        </p:nvSpPr>
        <p:spPr>
          <a:xfrm>
            <a:off x="334341" y="-585764"/>
            <a:ext cx="3456386" cy="561692"/>
          </a:xfrm>
          <a:prstGeom prst="rect">
            <a:avLst/>
          </a:prstGeom>
          <a:solidFill>
            <a:srgbClr val="FF0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ALLERGY INFORMATION</a:t>
            </a:r>
            <a:r>
              <a:rPr lang="en-GB" sz="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: </a:t>
            </a:r>
            <a:r>
              <a:rPr lang="en-GB" sz="75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CF852691-2DD7-491E-9D8B-5346F238C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0756">
            <a:off x="9391157" y="-486423"/>
            <a:ext cx="1438698" cy="587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val 16">
            <a:extLst>
              <a:ext uri="{FF2B5EF4-FFF2-40B4-BE49-F238E27FC236}">
                <a16:creationId xmlns:a16="http://schemas.microsoft.com/office/drawing/2014/main" id="{A9071453-36D0-497C-8D66-F25B53DDE276}"/>
              </a:ext>
            </a:extLst>
          </p:cNvPr>
          <p:cNvSpPr/>
          <p:nvPr/>
        </p:nvSpPr>
        <p:spPr>
          <a:xfrm>
            <a:off x="9135632" y="-457677"/>
            <a:ext cx="144018" cy="1440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4BCEB"/>
          </a:solidFill>
          <a:ln w="19046" cap="flat">
            <a:solidFill>
              <a:srgbClr val="006D6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C2397A01-D095-4993-B5FF-BBF7747213EC}"/>
              </a:ext>
            </a:extLst>
          </p:cNvPr>
          <p:cNvSpPr txBox="1"/>
          <p:nvPr/>
        </p:nvSpPr>
        <p:spPr>
          <a:xfrm rot="21162838">
            <a:off x="6315838" y="-535561"/>
            <a:ext cx="19100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 dirty="0">
                <a:solidFill>
                  <a:srgbClr val="54BCEB"/>
                </a:solidFill>
                <a:uFillTx/>
                <a:latin typeface="Myriad Pro" pitchFamily="34"/>
              </a:rPr>
              <a:t>RBWM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54BCEB"/>
                </a:solidFill>
                <a:uFillTx/>
                <a:latin typeface="Myriad Pro" pitchFamily="34"/>
              </a:rPr>
              <a:t> Packed Lunch </a:t>
            </a:r>
            <a:r>
              <a:rPr lang="en-GB" sz="1400" b="1" i="0" u="none" strike="noStrike" kern="0" cap="none" spc="0" baseline="0" dirty="0">
                <a:solidFill>
                  <a:srgbClr val="54BCEB"/>
                </a:solidFill>
                <a:uFillTx/>
                <a:latin typeface="Myriad Pro" pitchFamily="34"/>
              </a:rPr>
              <a:t>Autumn 2020</a:t>
            </a:r>
            <a:r>
              <a:rPr lang="en-GB" sz="1400" b="1" i="0" u="none" strike="noStrike" kern="1200" cap="none" spc="0" baseline="0" dirty="0">
                <a:solidFill>
                  <a:srgbClr val="54BCEB"/>
                </a:solidFill>
                <a:uFillTx/>
                <a:latin typeface="Myriad Pro" pitchFamily="34"/>
              </a:rPr>
              <a:t> </a:t>
            </a:r>
          </a:p>
        </p:txBody>
      </p:sp>
      <p:sp>
        <p:nvSpPr>
          <p:cNvPr id="9" name="Oval 33">
            <a:extLst>
              <a:ext uri="{FF2B5EF4-FFF2-40B4-BE49-F238E27FC236}">
                <a16:creationId xmlns:a16="http://schemas.microsoft.com/office/drawing/2014/main" id="{5EABD4BC-DCC2-4842-8176-9AE720621457}"/>
              </a:ext>
            </a:extLst>
          </p:cNvPr>
          <p:cNvSpPr/>
          <p:nvPr/>
        </p:nvSpPr>
        <p:spPr>
          <a:xfrm>
            <a:off x="6023983" y="-464765"/>
            <a:ext cx="144018" cy="1440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4BCEB"/>
          </a:solidFill>
          <a:ln w="19046" cap="flat">
            <a:solidFill>
              <a:srgbClr val="006D6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825D60C9-CFE9-42C2-B6CC-1931AE0DA02E}"/>
              </a:ext>
            </a:extLst>
          </p:cNvPr>
          <p:cNvSpPr txBox="1"/>
          <p:nvPr/>
        </p:nvSpPr>
        <p:spPr>
          <a:xfrm>
            <a:off x="1153094" y="1492968"/>
            <a:ext cx="720080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02/09/19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23/09/19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14/10/19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11/11/19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02/12/19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842E89FE-0DAB-40E9-9888-6A2F6C716AB8}"/>
              </a:ext>
            </a:extLst>
          </p:cNvPr>
          <p:cNvSpPr txBox="1"/>
          <p:nvPr/>
        </p:nvSpPr>
        <p:spPr>
          <a:xfrm>
            <a:off x="1171840" y="3604528"/>
            <a:ext cx="722037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09/09/19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30/09/19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21/10/19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18/11/19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09/12/19</a:t>
            </a:r>
          </a:p>
        </p:txBody>
      </p:sp>
      <p:graphicFrame>
        <p:nvGraphicFramePr>
          <p:cNvPr id="13" name="Table 30">
            <a:extLst>
              <a:ext uri="{FF2B5EF4-FFF2-40B4-BE49-F238E27FC236}">
                <a16:creationId xmlns:a16="http://schemas.microsoft.com/office/drawing/2014/main" id="{427B5230-811E-423A-A9C6-84BFB3FBE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04347"/>
              </p:ext>
            </p:extLst>
          </p:nvPr>
        </p:nvGraphicFramePr>
        <p:xfrm>
          <a:off x="334341" y="374901"/>
          <a:ext cx="11229579" cy="63951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8398">
                  <a:extLst>
                    <a:ext uri="{9D8B030D-6E8A-4147-A177-3AD203B41FA5}">
                      <a16:colId xmlns:a16="http://schemas.microsoft.com/office/drawing/2014/main" val="2915165258"/>
                    </a:ext>
                  </a:extLst>
                </a:gridCol>
                <a:gridCol w="2018995">
                  <a:extLst>
                    <a:ext uri="{9D8B030D-6E8A-4147-A177-3AD203B41FA5}">
                      <a16:colId xmlns:a16="http://schemas.microsoft.com/office/drawing/2014/main" val="1898301919"/>
                    </a:ext>
                  </a:extLst>
                </a:gridCol>
                <a:gridCol w="2123309">
                  <a:extLst>
                    <a:ext uri="{9D8B030D-6E8A-4147-A177-3AD203B41FA5}">
                      <a16:colId xmlns:a16="http://schemas.microsoft.com/office/drawing/2014/main" val="2446369001"/>
                    </a:ext>
                  </a:extLst>
                </a:gridCol>
                <a:gridCol w="2296799">
                  <a:extLst>
                    <a:ext uri="{9D8B030D-6E8A-4147-A177-3AD203B41FA5}">
                      <a16:colId xmlns:a16="http://schemas.microsoft.com/office/drawing/2014/main" val="4011814856"/>
                    </a:ext>
                  </a:extLst>
                </a:gridCol>
                <a:gridCol w="2212217">
                  <a:extLst>
                    <a:ext uri="{9D8B030D-6E8A-4147-A177-3AD203B41FA5}">
                      <a16:colId xmlns:a16="http://schemas.microsoft.com/office/drawing/2014/main" val="1013437619"/>
                    </a:ext>
                  </a:extLst>
                </a:gridCol>
                <a:gridCol w="1729861">
                  <a:extLst>
                    <a:ext uri="{9D8B030D-6E8A-4147-A177-3AD203B41FA5}">
                      <a16:colId xmlns:a16="http://schemas.microsoft.com/office/drawing/2014/main" val="3259484409"/>
                    </a:ext>
                  </a:extLst>
                </a:gridCol>
              </a:tblGrid>
              <a:tr h="388199">
                <a:tc>
                  <a:txBody>
                    <a:bodyPr/>
                    <a:lstStyle/>
                    <a:p>
                      <a:pPr lvl="0"/>
                      <a:endParaRPr lang="en-GB" sz="800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000">
                          <a:solidFill>
                            <a:srgbClr val="000000"/>
                          </a:solidFill>
                          <a:latin typeface="Myriad Pro" pitchFamily="34"/>
                        </a:rPr>
                        <a:t>Monday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000" dirty="0">
                          <a:solidFill>
                            <a:srgbClr val="000000"/>
                          </a:solidFill>
                          <a:latin typeface="Myriad Pro" pitchFamily="34"/>
                        </a:rPr>
                        <a:t>Tuesday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000">
                          <a:solidFill>
                            <a:srgbClr val="000000"/>
                          </a:solidFill>
                          <a:latin typeface="Myriad Pro" pitchFamily="34"/>
                        </a:rPr>
                        <a:t>Wednesday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000">
                          <a:solidFill>
                            <a:srgbClr val="000000"/>
                          </a:solidFill>
                          <a:latin typeface="Myriad Pro" pitchFamily="34"/>
                        </a:rPr>
                        <a:t>Thursday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000">
                          <a:solidFill>
                            <a:srgbClr val="000000"/>
                          </a:solidFill>
                          <a:latin typeface="Myriad Pro" pitchFamily="34"/>
                        </a:rPr>
                        <a:t>Friday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738038"/>
                  </a:ext>
                </a:extLst>
              </a:tr>
              <a:tr h="792857">
                <a:tc rowSpan="4">
                  <a:txBody>
                    <a:bodyPr/>
                    <a:lstStyle/>
                    <a:p>
                      <a:pPr lvl="0" algn="ctr"/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itchFamily="34"/>
                        </a:rPr>
                        <a:t>Week 1</a:t>
                      </a:r>
                    </a:p>
                    <a:p>
                      <a:pPr lvl="0" algn="ctr"/>
                      <a:endParaRPr lang="en-GB" sz="1000" b="1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lvl="0" algn="ctr"/>
                      <a:endParaRPr lang="en-GB" sz="1000" b="1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lvl="0" algn="ctr"/>
                      <a:r>
                        <a:rPr lang="en-GB" sz="1000" dirty="0"/>
                        <a:t>31/08/2020</a:t>
                      </a:r>
                    </a:p>
                    <a:p>
                      <a:pPr lvl="0" algn="ctr"/>
                      <a:r>
                        <a:rPr lang="en-GB" sz="1000" dirty="0"/>
                        <a:t>21/09/2020</a:t>
                      </a:r>
                    </a:p>
                    <a:p>
                      <a:pPr lvl="0" algn="ctr"/>
                      <a:r>
                        <a:rPr lang="en-GB" sz="1000" dirty="0"/>
                        <a:t>12/10/2020</a:t>
                      </a:r>
                    </a:p>
                    <a:p>
                      <a:pPr lvl="0" algn="ctr"/>
                      <a:r>
                        <a:rPr lang="en-GB" sz="1000" dirty="0"/>
                        <a:t>09/11/2020</a:t>
                      </a:r>
                    </a:p>
                    <a:p>
                      <a:pPr lvl="0" algn="ctr"/>
                      <a:r>
                        <a:rPr lang="en-GB" sz="1000" dirty="0"/>
                        <a:t>30/11/2020</a:t>
                      </a:r>
                    </a:p>
                    <a:p>
                      <a:pPr lvl="0" algn="ctr"/>
                      <a:endParaRPr lang="en-GB" sz="1000" b="0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Dog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</a:txBody>
                  <a:tcPr marL="9528" marR="9528" marT="9528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Margherita Pizza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Roast Baguette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Vegan Mexican Roll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sandwich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Finger, fries and roll  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43694"/>
                  </a:ext>
                </a:extLst>
              </a:tr>
              <a:tr h="456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82870"/>
                  </a:ext>
                </a:extLst>
              </a:tr>
              <a:tr h="393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58880"/>
                  </a:ext>
                </a:extLst>
              </a:tr>
              <a:tr h="498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80" i="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Lemon Drizzle Cake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and Raisin Flapjack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highlight>
                            <a:srgbClr val="FFF0D2"/>
                          </a:highlight>
                          <a:latin typeface="Century Gothic"/>
                          <a:ea typeface="Times New Roman"/>
                          <a:cs typeface="Times New Roman"/>
                        </a:rPr>
                        <a:t>Chocolate and Orange Cake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59402"/>
                  </a:ext>
                </a:extLst>
              </a:tr>
              <a:tr h="746735">
                <a:tc rowSpan="4"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itchFamily="34"/>
                        </a:rPr>
                        <a:t>Week 2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00" b="1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00" b="1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00" b="1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lvl="0" algn="ctr"/>
                      <a:r>
                        <a:rPr lang="en-GB" sz="1000" dirty="0"/>
                        <a:t>07/09/2020</a:t>
                      </a:r>
                    </a:p>
                    <a:p>
                      <a:pPr lvl="0" algn="ctr"/>
                      <a:r>
                        <a:rPr lang="en-GB" sz="1000" dirty="0"/>
                        <a:t>28/09/2020</a:t>
                      </a:r>
                    </a:p>
                    <a:p>
                      <a:pPr lvl="0" algn="ctr"/>
                      <a:r>
                        <a:rPr lang="en-GB" sz="1000" dirty="0"/>
                        <a:t>19/10/2020</a:t>
                      </a:r>
                    </a:p>
                    <a:p>
                      <a:pPr lvl="0" algn="ctr"/>
                      <a:r>
                        <a:rPr lang="en-GB" sz="1000" dirty="0"/>
                        <a:t>16/11/2020</a:t>
                      </a:r>
                    </a:p>
                    <a:p>
                      <a:pPr lvl="0" algn="ctr"/>
                      <a:r>
                        <a:rPr lang="en-GB" sz="1000" dirty="0"/>
                        <a:t>07/12/2020</a:t>
                      </a:r>
                    </a:p>
                    <a:p>
                      <a:pPr marL="0" lvl="0" algn="ctr" defTabSz="914400" rtl="0" hangingPunct="1"/>
                      <a:endParaRPr lang="en-GB" sz="1200" b="1" kern="1200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and Cheese Pasty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French Bread Ham Pizza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Roast Baguette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Burger in a Bun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sandwich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Finger, fries and roll  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5745"/>
                  </a:ext>
                </a:extLst>
              </a:tr>
              <a:tr h="414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98801"/>
                  </a:ext>
                </a:extLst>
              </a:tr>
              <a:tr h="2794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54333"/>
                  </a:ext>
                </a:extLst>
              </a:tr>
              <a:tr h="3978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00" i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highlight>
                            <a:srgbClr val="FFF0D2"/>
                          </a:highlight>
                          <a:latin typeface="Century Gothic"/>
                          <a:ea typeface="Times New Roman"/>
                          <a:cs typeface="Times New Roman"/>
                        </a:rPr>
                        <a:t>Chocolate and Beetroot Brownie</a:t>
                      </a:r>
                      <a:endParaRPr lang="en-GB" sz="880" i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00" i="0">
                        <a:solidFill>
                          <a:srgbClr val="000000"/>
                        </a:solidFill>
                        <a:highlight>
                          <a:srgbClr val="FFF0D2"/>
                        </a:highlight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 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 and Courgette Bake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highlight>
                            <a:srgbClr val="FFF0D2"/>
                          </a:highlight>
                          <a:latin typeface="Century Gothic"/>
                          <a:ea typeface="Times New Roman"/>
                          <a:cs typeface="Times New Roman"/>
                        </a:rPr>
                        <a:t>Iced Sponge</a:t>
                      </a:r>
                      <a:endParaRPr lang="en-GB" sz="880" i="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Spanish Cookie</a:t>
                      </a:r>
                      <a:endParaRPr lang="en-GB" sz="880" i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58214"/>
                  </a:ext>
                </a:extLst>
              </a:tr>
              <a:tr h="480023">
                <a:tc rowSpan="4">
                  <a:txBody>
                    <a:bodyPr/>
                    <a:lstStyle/>
                    <a:p>
                      <a:pPr marL="0" lvl="0" algn="ctr" defTabSz="914400" rtl="0" hangingPunct="1"/>
                      <a:r>
                        <a:rPr lang="en-GB" sz="1000" b="1" kern="1200">
                          <a:solidFill>
                            <a:srgbClr val="000000"/>
                          </a:solidFill>
                          <a:latin typeface="Myriad Pro" pitchFamily="34"/>
                        </a:rPr>
                        <a:t>Week 3</a:t>
                      </a:r>
                    </a:p>
                    <a:p>
                      <a:pPr marL="0" lvl="0" algn="ctr" defTabSz="914400" rtl="0" hangingPunct="1"/>
                      <a:endParaRPr lang="en-GB" sz="800" b="1" kern="120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marL="0" lvl="0" algn="ctr" defTabSz="914400" rtl="0" hangingPunct="1"/>
                      <a:endParaRPr lang="en-GB" sz="1000" b="1" kern="120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lvl="0" algn="ctr"/>
                      <a:r>
                        <a:rPr lang="en-GB" sz="1000"/>
                        <a:t>14/09/2020</a:t>
                      </a:r>
                    </a:p>
                    <a:p>
                      <a:pPr lvl="0" algn="ctr"/>
                      <a:r>
                        <a:rPr lang="en-GB" sz="1000"/>
                        <a:t>05/10/2020</a:t>
                      </a:r>
                    </a:p>
                    <a:p>
                      <a:pPr lvl="0" algn="ctr"/>
                      <a:r>
                        <a:rPr lang="en-GB" sz="1000"/>
                        <a:t>02/11/2020</a:t>
                      </a:r>
                    </a:p>
                    <a:p>
                      <a:pPr lvl="0" algn="ctr"/>
                      <a:r>
                        <a:rPr lang="en-GB" sz="1000"/>
                        <a:t>23/11/2020</a:t>
                      </a:r>
                    </a:p>
                    <a:p>
                      <a:pPr lvl="0" algn="ctr"/>
                      <a:r>
                        <a:rPr lang="en-GB" sz="1000"/>
                        <a:t>14/12/2020</a:t>
                      </a:r>
                    </a:p>
                  </a:txBody>
                  <a:tcPr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Burger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Sausage Baguette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Roast Baguette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Fajitas in a wrap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sandwich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Finger, fries and roll  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endParaRPr lang="en-GB" sz="880" b="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12895"/>
                  </a:ext>
                </a:extLst>
              </a:tr>
              <a:tr h="414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972430"/>
                  </a:ext>
                </a:extLst>
              </a:tr>
              <a:tr h="381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baseline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31453"/>
                  </a:ext>
                </a:extLst>
              </a:tr>
              <a:tr h="549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Banana and Chocolate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Square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Marble Cake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Orange Drizzle Cake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and Raisin Flapjack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80" i="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27600"/>
                  </a:ext>
                </a:extLst>
              </a:tr>
            </a:tbl>
          </a:graphicData>
        </a:graphic>
      </p:graphicFrame>
      <p:sp>
        <p:nvSpPr>
          <p:cNvPr id="14" name="Oval 16">
            <a:extLst>
              <a:ext uri="{FF2B5EF4-FFF2-40B4-BE49-F238E27FC236}">
                <a16:creationId xmlns:a16="http://schemas.microsoft.com/office/drawing/2014/main" id="{0E85DFA7-48CA-4EC8-84B3-9F7AD9905EAD}"/>
              </a:ext>
            </a:extLst>
          </p:cNvPr>
          <p:cNvSpPr/>
          <p:nvPr/>
        </p:nvSpPr>
        <p:spPr>
          <a:xfrm>
            <a:off x="10855473" y="-670324"/>
            <a:ext cx="144018" cy="1440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4BCEB"/>
          </a:solidFill>
          <a:ln w="19046" cap="flat">
            <a:solidFill>
              <a:srgbClr val="006D6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485CEBB2-58F0-4DCF-A3AC-EB6291389BCB}"/>
              </a:ext>
            </a:extLst>
          </p:cNvPr>
          <p:cNvSpPr/>
          <p:nvPr/>
        </p:nvSpPr>
        <p:spPr>
          <a:xfrm>
            <a:off x="8070842" y="-708862"/>
            <a:ext cx="144018" cy="1440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4BCEB"/>
          </a:solidFill>
          <a:ln w="19046" cap="flat">
            <a:solidFill>
              <a:srgbClr val="006D6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2F6AB543C81A409BB84FD189B6C02E" ma:contentTypeVersion="13" ma:contentTypeDescription="Create a new document." ma:contentTypeScope="" ma:versionID="0360d5cb9fec497b8edb809c8c66aee9">
  <xsd:schema xmlns:xsd="http://www.w3.org/2001/XMLSchema" xmlns:xs="http://www.w3.org/2001/XMLSchema" xmlns:p="http://schemas.microsoft.com/office/2006/metadata/properties" xmlns:ns3="f3bbbc7f-4304-4d8d-b886-071fe77a4f41" xmlns:ns4="ce184206-5f78-4068-bb93-a343eb90956d" targetNamespace="http://schemas.microsoft.com/office/2006/metadata/properties" ma:root="true" ma:fieldsID="ae55098d391756266322c3660395d8af" ns3:_="" ns4:_="">
    <xsd:import namespace="f3bbbc7f-4304-4d8d-b886-071fe77a4f41"/>
    <xsd:import namespace="ce184206-5f78-4068-bb93-a343eb9095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bbc7f-4304-4d8d-b886-071fe77a4f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84206-5f78-4068-bb93-a343eb909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04DCDE-450F-4D30-883C-D70E40F32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bbc7f-4304-4d8d-b886-071fe77a4f41"/>
    <ds:schemaRef ds:uri="ce184206-5f78-4068-bb93-a343eb909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DA1D3D-96F3-45CD-842E-F73E433633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71673F-430B-405D-9205-8CFF06955457}">
  <ds:schemaRefs>
    <ds:schemaRef ds:uri="ce184206-5f78-4068-bb93-a343eb90956d"/>
    <ds:schemaRef ds:uri="f3bbbc7f-4304-4d8d-b886-071fe77a4f4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20680</TotalTime>
  <Words>457</Words>
  <Application>Microsoft Macintosh PowerPoint</Application>
  <PresentationFormat>Widescreen</PresentationFormat>
  <Paragraphs>154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Denham</dc:creator>
  <cp:lastModifiedBy>Braywood School</cp:lastModifiedBy>
  <cp:revision>27</cp:revision>
  <cp:lastPrinted>2020-03-09T13:41:01Z</cp:lastPrinted>
  <dcterms:created xsi:type="dcterms:W3CDTF">2019-07-04T09:01:36Z</dcterms:created>
  <dcterms:modified xsi:type="dcterms:W3CDTF">2020-09-28T08:36:34Z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0x010100172F6AB543C81A409BB84FD189B6C02E</vt:lpwstr>
  </property>
</Properties>
</file>